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ncroft, Bryan" userId="790e17b5-c947-47ca-bb21-18373eb90697" providerId="ADAL" clId="{6999ACFA-0EE7-4567-BF55-14364151FEDD}"/>
    <pc:docChg chg="modSld">
      <pc:chgData name="Bancroft, Bryan" userId="790e17b5-c947-47ca-bb21-18373eb90697" providerId="ADAL" clId="{6999ACFA-0EE7-4567-BF55-14364151FEDD}" dt="2022-03-01T16:51:47.944" v="17" actId="167"/>
      <pc:docMkLst>
        <pc:docMk/>
      </pc:docMkLst>
      <pc:sldChg chg="modSp mod">
        <pc:chgData name="Bancroft, Bryan" userId="790e17b5-c947-47ca-bb21-18373eb90697" providerId="ADAL" clId="{6999ACFA-0EE7-4567-BF55-14364151FEDD}" dt="2022-03-01T16:51:47.944" v="17" actId="167"/>
        <pc:sldMkLst>
          <pc:docMk/>
          <pc:sldMk cId="2521191976" sldId="258"/>
        </pc:sldMkLst>
        <pc:picChg chg="mod">
          <ac:chgData name="Bancroft, Bryan" userId="790e17b5-c947-47ca-bb21-18373eb90697" providerId="ADAL" clId="{6999ACFA-0EE7-4567-BF55-14364151FEDD}" dt="2022-03-01T16:22:54.240" v="6" actId="1076"/>
          <ac:picMkLst>
            <pc:docMk/>
            <pc:sldMk cId="2521191976" sldId="258"/>
            <ac:picMk id="4" creationId="{00000000-0000-0000-0000-000000000000}"/>
          </ac:picMkLst>
        </pc:picChg>
        <pc:picChg chg="mod ord">
          <ac:chgData name="Bancroft, Bryan" userId="790e17b5-c947-47ca-bb21-18373eb90697" providerId="ADAL" clId="{6999ACFA-0EE7-4567-BF55-14364151FEDD}" dt="2022-03-01T16:22:56.261" v="7" actId="1076"/>
          <ac:picMkLst>
            <pc:docMk/>
            <pc:sldMk cId="2521191976" sldId="258"/>
            <ac:picMk id="5" creationId="{00000000-0000-0000-0000-000000000000}"/>
          </ac:picMkLst>
        </pc:picChg>
        <pc:picChg chg="ord">
          <ac:chgData name="Bancroft, Bryan" userId="790e17b5-c947-47ca-bb21-18373eb90697" providerId="ADAL" clId="{6999ACFA-0EE7-4567-BF55-14364151FEDD}" dt="2022-03-01T16:51:47.944" v="17" actId="167"/>
          <ac:picMkLst>
            <pc:docMk/>
            <pc:sldMk cId="2521191976" sldId="258"/>
            <ac:picMk id="11" creationId="{00000000-0000-0000-0000-000000000000}"/>
          </ac:picMkLst>
        </pc:picChg>
      </pc:sldChg>
      <pc:sldChg chg="modSp mod">
        <pc:chgData name="Bancroft, Bryan" userId="790e17b5-c947-47ca-bb21-18373eb90697" providerId="ADAL" clId="{6999ACFA-0EE7-4567-BF55-14364151FEDD}" dt="2022-03-01T16:23:45.349" v="16" actId="14100"/>
        <pc:sldMkLst>
          <pc:docMk/>
          <pc:sldMk cId="2161325205" sldId="259"/>
        </pc:sldMkLst>
        <pc:spChg chg="mod">
          <ac:chgData name="Bancroft, Bryan" userId="790e17b5-c947-47ca-bb21-18373eb90697" providerId="ADAL" clId="{6999ACFA-0EE7-4567-BF55-14364151FEDD}" dt="2022-03-01T16:23:39.023" v="15" actId="1076"/>
          <ac:spMkLst>
            <pc:docMk/>
            <pc:sldMk cId="2161325205" sldId="259"/>
            <ac:spMk id="7" creationId="{00000000-0000-0000-0000-000000000000}"/>
          </ac:spMkLst>
        </pc:spChg>
        <pc:picChg chg="mod">
          <ac:chgData name="Bancroft, Bryan" userId="790e17b5-c947-47ca-bb21-18373eb90697" providerId="ADAL" clId="{6999ACFA-0EE7-4567-BF55-14364151FEDD}" dt="2022-03-01T16:23:45.349" v="16" actId="14100"/>
          <ac:picMkLst>
            <pc:docMk/>
            <pc:sldMk cId="2161325205" sldId="259"/>
            <ac:picMk id="11" creationId="{00000000-0000-0000-0000-000000000000}"/>
          </ac:picMkLst>
        </pc:picChg>
      </pc:sldChg>
      <pc:sldChg chg="modSp mod">
        <pc:chgData name="Bancroft, Bryan" userId="790e17b5-c947-47ca-bb21-18373eb90697" providerId="ADAL" clId="{6999ACFA-0EE7-4567-BF55-14364151FEDD}" dt="2022-03-01T16:23:25.119" v="13" actId="1076"/>
        <pc:sldMkLst>
          <pc:docMk/>
          <pc:sldMk cId="2258100882" sldId="261"/>
        </pc:sldMkLst>
        <pc:spChg chg="mod">
          <ac:chgData name="Bancroft, Bryan" userId="790e17b5-c947-47ca-bb21-18373eb90697" providerId="ADAL" clId="{6999ACFA-0EE7-4567-BF55-14364151FEDD}" dt="2022-03-01T16:23:21.920" v="12" actId="1076"/>
          <ac:spMkLst>
            <pc:docMk/>
            <pc:sldMk cId="2258100882" sldId="261"/>
            <ac:spMk id="7" creationId="{00000000-0000-0000-0000-000000000000}"/>
          </ac:spMkLst>
        </pc:spChg>
        <pc:spChg chg="mod">
          <ac:chgData name="Bancroft, Bryan" userId="790e17b5-c947-47ca-bb21-18373eb90697" providerId="ADAL" clId="{6999ACFA-0EE7-4567-BF55-14364151FEDD}" dt="2022-03-01T16:23:25.119" v="13" actId="1076"/>
          <ac:spMkLst>
            <pc:docMk/>
            <pc:sldMk cId="2258100882" sldId="261"/>
            <ac:spMk id="8" creationId="{00000000-0000-0000-0000-000000000000}"/>
          </ac:spMkLst>
        </pc:spChg>
        <pc:picChg chg="mod">
          <ac:chgData name="Bancroft, Bryan" userId="790e17b5-c947-47ca-bb21-18373eb90697" providerId="ADAL" clId="{6999ACFA-0EE7-4567-BF55-14364151FEDD}" dt="2022-03-01T16:23:00.756" v="8" actId="1440"/>
          <ac:picMkLst>
            <pc:docMk/>
            <pc:sldMk cId="2258100882" sldId="261"/>
            <ac:picMk id="4" creationId="{00000000-0000-0000-0000-000000000000}"/>
          </ac:picMkLst>
        </pc:picChg>
        <pc:picChg chg="mod">
          <ac:chgData name="Bancroft, Bryan" userId="790e17b5-c947-47ca-bb21-18373eb90697" providerId="ADAL" clId="{6999ACFA-0EE7-4567-BF55-14364151FEDD}" dt="2022-03-01T16:23:10.814" v="10" actId="14100"/>
          <ac:picMkLst>
            <pc:docMk/>
            <pc:sldMk cId="2258100882" sldId="261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6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3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897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2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030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15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2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3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4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2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2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0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1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8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0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51BE5-23B0-3D47-AFC0-E13C475E1B20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53A4A8-A693-A54F-AF84-6665EA50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5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asassessment.go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exasassessment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exasassessment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90" y="4368658"/>
            <a:ext cx="8686800" cy="1009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590" y="236659"/>
            <a:ext cx="8596668" cy="1320800"/>
          </a:xfrm>
        </p:spPr>
        <p:txBody>
          <a:bodyPr/>
          <a:lstStyle/>
          <a:p>
            <a:r>
              <a:rPr lang="en-US" b="1" u="sng" dirty="0"/>
              <a:t>6</a:t>
            </a:r>
            <a:r>
              <a:rPr lang="en-US" b="1" u="sng" baseline="30000" dirty="0"/>
              <a:t>th</a:t>
            </a:r>
            <a:r>
              <a:rPr lang="en-US" b="1" u="sng" dirty="0"/>
              <a:t> Grade STAAR Online Practice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70880"/>
            <a:ext cx="9119809" cy="51736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 to </a:t>
            </a:r>
            <a:r>
              <a:rPr lang="en-US" dirty="0">
                <a:hlinkClick r:id="rId3"/>
              </a:rPr>
              <a:t>www.texasassessment.gov</a:t>
            </a:r>
            <a:endParaRPr lang="en-US" dirty="0"/>
          </a:p>
          <a:p>
            <a:r>
              <a:rPr lang="en-US" dirty="0"/>
              <a:t>Click on “Students and Families”</a:t>
            </a:r>
          </a:p>
          <a:p>
            <a:r>
              <a:rPr lang="en-US" dirty="0"/>
              <a:t>Click on “How to Help my Child Prepare”</a:t>
            </a:r>
          </a:p>
          <a:p>
            <a:r>
              <a:rPr lang="en-US" dirty="0"/>
              <a:t>Click on “Practice at Home with an Online Practice Test”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Click on “Sign In” – Do not adjust anything</a:t>
            </a:r>
          </a:p>
          <a:p>
            <a:r>
              <a:rPr lang="en-US" dirty="0"/>
              <a:t>Select “6</a:t>
            </a:r>
            <a:r>
              <a:rPr lang="en-US" baseline="30000" dirty="0"/>
              <a:t>th</a:t>
            </a:r>
            <a:r>
              <a:rPr lang="en-US" dirty="0"/>
              <a:t> Grade”</a:t>
            </a:r>
          </a:p>
          <a:p>
            <a:r>
              <a:rPr lang="en-US" b="1" dirty="0">
                <a:latin typeface="Arial Black" panose="020B0A04020102020204" pitchFamily="34" charset="0"/>
              </a:rPr>
              <a:t>2021 NEW STAAR Test Items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latin typeface="Arial Black" panose="020B0A04020102020204" pitchFamily="34" charset="0"/>
              </a:rPr>
              <a:t>STAAR Released and Practice Tests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>
                <a:latin typeface="Arial Black" panose="020B0A04020102020204" pitchFamily="34" charset="0"/>
              </a:rPr>
              <a:t>STAAR Released and Practice Test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8891" y="875123"/>
            <a:ext cx="2128994" cy="1228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 rot="20771657">
            <a:off x="5352246" y="2008532"/>
            <a:ext cx="1487507" cy="143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 rot="542384">
            <a:off x="4604666" y="3100066"/>
            <a:ext cx="2621136" cy="143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890" y="5712043"/>
            <a:ext cx="8572500" cy="971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3119" y="2300325"/>
            <a:ext cx="2006714" cy="209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119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812" y="463050"/>
            <a:ext cx="8596668" cy="1320800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STAAR Online Practice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70880"/>
            <a:ext cx="9119809" cy="5173611"/>
          </a:xfrm>
        </p:spPr>
        <p:txBody>
          <a:bodyPr>
            <a:normAutofit/>
          </a:bodyPr>
          <a:lstStyle/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www.texasassessment.gov</a:t>
            </a:r>
            <a:endParaRPr lang="en-US" dirty="0"/>
          </a:p>
          <a:p>
            <a:r>
              <a:rPr lang="en-US" dirty="0"/>
              <a:t>Click on “Students and Families”</a:t>
            </a:r>
          </a:p>
          <a:p>
            <a:r>
              <a:rPr lang="en-US" dirty="0"/>
              <a:t>Click on “How to Help my Child Prepare”</a:t>
            </a:r>
          </a:p>
          <a:p>
            <a:r>
              <a:rPr lang="en-US" dirty="0"/>
              <a:t>Click on “Practice at Home with an Online Practice Test”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Click on “Sign In” – Do not adjust anything</a:t>
            </a:r>
          </a:p>
          <a:p>
            <a:r>
              <a:rPr lang="en-US" dirty="0"/>
              <a:t>Select “7</a:t>
            </a:r>
            <a:r>
              <a:rPr lang="en-US" baseline="30000" dirty="0"/>
              <a:t>th</a:t>
            </a:r>
            <a:r>
              <a:rPr lang="en-US" dirty="0"/>
              <a:t> Grade”</a:t>
            </a:r>
          </a:p>
          <a:p>
            <a:r>
              <a:rPr lang="en-US" b="1" dirty="0">
                <a:latin typeface="Arial Black" panose="020B0A04020102020204" pitchFamily="34" charset="0"/>
              </a:rPr>
              <a:t>2021 NEW STAAR Test Items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b="1" dirty="0">
                <a:latin typeface="Arial Black" panose="020B0A04020102020204" pitchFamily="34" charset="0"/>
              </a:rPr>
              <a:t>STAAR Released and Practice Tests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096" y="1141923"/>
            <a:ext cx="2128994" cy="1228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2677" y="2563583"/>
            <a:ext cx="2225173" cy="2326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5012453" y="1712004"/>
            <a:ext cx="1715045" cy="143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172249" y="3096172"/>
            <a:ext cx="2621136" cy="143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280" y="4624032"/>
            <a:ext cx="8486775" cy="8493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280" y="5830473"/>
            <a:ext cx="845820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10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110" y="131825"/>
            <a:ext cx="8596668" cy="1320800"/>
          </a:xfrm>
        </p:spPr>
        <p:txBody>
          <a:bodyPr/>
          <a:lstStyle/>
          <a:p>
            <a:r>
              <a:rPr lang="en-US" b="1" u="sng" dirty="0"/>
              <a:t>8</a:t>
            </a:r>
            <a:r>
              <a:rPr lang="en-US" b="1" u="sng" baseline="30000" dirty="0"/>
              <a:t>th</a:t>
            </a:r>
            <a:r>
              <a:rPr lang="en-US" b="1" u="sng" dirty="0"/>
              <a:t> Grade STAAR Online Practice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10" y="904896"/>
            <a:ext cx="9381066" cy="5355295"/>
          </a:xfrm>
        </p:spPr>
        <p:txBody>
          <a:bodyPr>
            <a:normAutofit/>
          </a:bodyPr>
          <a:lstStyle/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www.texasassessment.gov</a:t>
            </a:r>
            <a:endParaRPr lang="en-US" dirty="0"/>
          </a:p>
          <a:p>
            <a:r>
              <a:rPr lang="en-US" dirty="0"/>
              <a:t>Click on “Students and Families”</a:t>
            </a:r>
          </a:p>
          <a:p>
            <a:r>
              <a:rPr lang="en-US" dirty="0"/>
              <a:t>Click on “How to Help my Child Prepare”</a:t>
            </a:r>
          </a:p>
          <a:p>
            <a:r>
              <a:rPr lang="en-US" dirty="0"/>
              <a:t>Click on “Practice at Home win an Online Practice Test”</a:t>
            </a:r>
          </a:p>
          <a:p>
            <a:r>
              <a:rPr lang="en-US" dirty="0"/>
              <a:t>Click on “Sign In” – Do not adjust anything</a:t>
            </a:r>
          </a:p>
          <a:p>
            <a:r>
              <a:rPr lang="en-US" dirty="0"/>
              <a:t>Select “8</a:t>
            </a:r>
            <a:r>
              <a:rPr lang="en-US" baseline="30000" dirty="0"/>
              <a:t>th</a:t>
            </a:r>
            <a:r>
              <a:rPr lang="en-US" dirty="0"/>
              <a:t> Grade”</a:t>
            </a:r>
          </a:p>
          <a:p>
            <a:r>
              <a:rPr lang="en-US" b="1" dirty="0">
                <a:latin typeface="Arial Black" panose="020B0A04020102020204" pitchFamily="34" charset="0"/>
              </a:rPr>
              <a:t>2021 NEW STAAR Test Items</a:t>
            </a:r>
          </a:p>
          <a:p>
            <a:endParaRPr lang="en-US" b="1" dirty="0">
              <a:latin typeface="Arial Black" panose="020B0A04020102020204" pitchFamily="34" charset="0"/>
            </a:endParaRPr>
          </a:p>
          <a:p>
            <a:endParaRPr lang="en-US" b="1" dirty="0">
              <a:latin typeface="Arial Black" panose="020B0A04020102020204" pitchFamily="34" charset="0"/>
            </a:endParaRPr>
          </a:p>
          <a:p>
            <a:endParaRPr lang="en-US" sz="700" b="1" dirty="0">
              <a:latin typeface="Arial Black" panose="020B0A04020102020204" pitchFamily="34" charset="0"/>
            </a:endParaRPr>
          </a:p>
          <a:p>
            <a:r>
              <a:rPr lang="en-US" b="1" dirty="0">
                <a:latin typeface="Arial Black" panose="020B0A04020102020204" pitchFamily="34" charset="0"/>
              </a:rPr>
              <a:t>STAAR Released and Practice Tests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134" y="1090328"/>
            <a:ext cx="2128994" cy="1228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1129" y="2504400"/>
            <a:ext cx="2421004" cy="253156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flipV="1">
            <a:off x="5564860" y="1875400"/>
            <a:ext cx="1270351" cy="152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 rot="766050">
            <a:off x="5467060" y="2705603"/>
            <a:ext cx="2001826" cy="1268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98" y="3599308"/>
            <a:ext cx="6039901" cy="11952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8F83F5-96B3-4260-84FE-1CF3948D39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731" y="5132932"/>
            <a:ext cx="6039901" cy="129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252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aine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3864"/>
      </a:accent1>
      <a:accent2>
        <a:srgbClr val="ED7D31"/>
      </a:accent2>
      <a:accent3>
        <a:srgbClr val="A5A5A5"/>
      </a:accent3>
      <a:accent4>
        <a:srgbClr val="FFFFFF"/>
      </a:accent4>
      <a:accent5>
        <a:srgbClr val="2F5496"/>
      </a:accent5>
      <a:accent6>
        <a:srgbClr val="C55A11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7A4EADA1F53645B34424E1439FF896" ma:contentTypeVersion="16" ma:contentTypeDescription="Create a new document." ma:contentTypeScope="" ma:versionID="b792748f21facc5d9de925c7e2a9b385">
  <xsd:schema xmlns:xsd="http://www.w3.org/2001/XMLSchema" xmlns:xs="http://www.w3.org/2001/XMLSchema" xmlns:p="http://schemas.microsoft.com/office/2006/metadata/properties" xmlns:ns1="http://schemas.microsoft.com/sharepoint/v3" xmlns:ns3="67bdaacd-0b43-4f05-8f07-0633761bfa77" xmlns:ns4="b254f98e-7b9a-4358-adee-d0c5d446b2e8" targetNamespace="http://schemas.microsoft.com/office/2006/metadata/properties" ma:root="true" ma:fieldsID="2db56a212745986a7d9355dc3db190d3" ns1:_="" ns3:_="" ns4:_="">
    <xsd:import namespace="http://schemas.microsoft.com/sharepoint/v3"/>
    <xsd:import namespace="67bdaacd-0b43-4f05-8f07-0633761bfa77"/>
    <xsd:import namespace="b254f98e-7b9a-4358-adee-d0c5d446b2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daacd-0b43-4f05-8f07-0633761bf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4f98e-7b9a-4358-adee-d0c5d446b2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57D3A-89DE-437F-9C18-D47F4D22A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7bdaacd-0b43-4f05-8f07-0633761bfa77"/>
    <ds:schemaRef ds:uri="b254f98e-7b9a-4358-adee-d0c5d446b2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AA698F-44DC-4E15-AB09-1749F4EC9F1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27EACE6-5F3C-4131-86EF-E34BB46FCA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Baines Colors</Template>
  <TotalTime>224</TotalTime>
  <Words>211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Trebuchet MS</vt:lpstr>
      <vt:lpstr>Wingdings 3</vt:lpstr>
      <vt:lpstr>Facet</vt:lpstr>
      <vt:lpstr>6th Grade STAAR Online Practice Test</vt:lpstr>
      <vt:lpstr>7th Grade STAAR Online Practice Test</vt:lpstr>
      <vt:lpstr>8th Grade STAAR Online Practice Test 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Online STAAR Test</dc:title>
  <dc:creator>Mcnamara, Harrison</dc:creator>
  <cp:lastModifiedBy>Bancroft, Bryan</cp:lastModifiedBy>
  <cp:revision>7</cp:revision>
  <dcterms:created xsi:type="dcterms:W3CDTF">2022-02-16T14:17:22Z</dcterms:created>
  <dcterms:modified xsi:type="dcterms:W3CDTF">2022-03-01T16:51:51Z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0x0101001F7A4EADA1F53645B34424E1439FF896</vt:lpwstr>
  </property>
</Properties>
</file>